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59" r:id="rId11"/>
    <p:sldId id="347" r:id="rId12"/>
    <p:sldId id="357" r:id="rId13"/>
    <p:sldId id="358" r:id="rId14"/>
    <p:sldId id="351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613F94-0C4D-4B06-A2B0-04F4F93B5933}" v="46" dt="2024-08-31T12:44:5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966" autoAdjust="0"/>
  </p:normalViewPr>
  <p:slideViewPr>
    <p:cSldViewPr snapToGrid="0">
      <p:cViewPr varScale="1">
        <p:scale>
          <a:sx n="78" d="100"/>
          <a:sy n="78" d="100"/>
        </p:scale>
        <p:origin x="715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YA E" userId="5d7b351c26c00926" providerId="LiveId" clId="{F2613F94-0C4D-4B06-A2B0-04F4F93B5933}"/>
    <pc:docChg chg="undo redo custSel addSld delSld modSld sldOrd modMainMaster">
      <pc:chgData name="KAVIYA E" userId="5d7b351c26c00926" providerId="LiveId" clId="{F2613F94-0C4D-4B06-A2B0-04F4F93B5933}" dt="2024-08-31T12:55:54.481" v="2148" actId="20577"/>
      <pc:docMkLst>
        <pc:docMk/>
      </pc:docMkLst>
      <pc:sldChg chg="modSp add del modTransition">
        <pc:chgData name="KAVIYA E" userId="5d7b351c26c00926" providerId="LiveId" clId="{F2613F94-0C4D-4B06-A2B0-04F4F93B5933}" dt="2024-08-31T06:24:06.894" v="1777"/>
        <pc:sldMkLst>
          <pc:docMk/>
          <pc:sldMk cId="3724599872" sldId="329"/>
        </pc:sldMkLst>
        <pc:spChg chg="mod">
          <ac:chgData name="KAVIYA E" userId="5d7b351c26c00926" providerId="LiveId" clId="{F2613F94-0C4D-4B06-A2B0-04F4F93B5933}" dt="2024-08-31T06:02:58.543" v="1437"/>
          <ac:spMkLst>
            <pc:docMk/>
            <pc:sldMk cId="3724599872" sldId="329"/>
            <ac:spMk id="3" creationId="{22788C46-D0BC-4307-AE55-7601A139E7CB}"/>
          </ac:spMkLst>
        </pc:spChg>
      </pc:sldChg>
      <pc:sldChg chg="modSp add del mod ord modTransition">
        <pc:chgData name="KAVIYA E" userId="5d7b351c26c00926" providerId="LiveId" clId="{F2613F94-0C4D-4B06-A2B0-04F4F93B5933}" dt="2024-08-31T08:36:47.363" v="2088"/>
        <pc:sldMkLst>
          <pc:docMk/>
          <pc:sldMk cId="3541873986" sldId="331"/>
        </pc:sldMkLst>
        <pc:spChg chg="mod">
          <ac:chgData name="KAVIYA E" userId="5d7b351c26c00926" providerId="LiveId" clId="{F2613F94-0C4D-4B06-A2B0-04F4F93B5933}" dt="2024-08-31T08:18:38.907" v="2030" actId="313"/>
          <ac:spMkLst>
            <pc:docMk/>
            <pc:sldMk cId="3541873986" sldId="331"/>
            <ac:spMk id="3" creationId="{72446868-83F0-CEEF-5E60-6D55C93B523F}"/>
          </ac:spMkLst>
        </pc:spChg>
      </pc:sldChg>
      <pc:sldChg chg="modSp add del mod ord modTransition">
        <pc:chgData name="KAVIYA E" userId="5d7b351c26c00926" providerId="LiveId" clId="{F2613F94-0C4D-4B06-A2B0-04F4F93B5933}" dt="2024-08-31T08:23:53.678" v="2079"/>
        <pc:sldMkLst>
          <pc:docMk/>
          <pc:sldMk cId="1902424547" sldId="345"/>
        </pc:sldMkLst>
        <pc:spChg chg="mod">
          <ac:chgData name="KAVIYA E" userId="5d7b351c26c00926" providerId="LiveId" clId="{F2613F94-0C4D-4B06-A2B0-04F4F93B5933}" dt="2024-08-31T08:23:53.678" v="2079"/>
          <ac:spMkLst>
            <pc:docMk/>
            <pc:sldMk cId="1902424547" sldId="345"/>
            <ac:spMk id="3" creationId="{A6A33159-D030-2F82-A142-F75940728319}"/>
          </ac:spMkLst>
        </pc:spChg>
      </pc:sldChg>
      <pc:sldChg chg="addSp delSp modSp add del mod modTransition">
        <pc:chgData name="KAVIYA E" userId="5d7b351c26c00926" providerId="LiveId" clId="{F2613F94-0C4D-4B06-A2B0-04F4F93B5933}" dt="2024-08-31T08:41:20.389" v="2091" actId="20577"/>
        <pc:sldMkLst>
          <pc:docMk/>
          <pc:sldMk cId="3013343321" sldId="347"/>
        </pc:sldMkLst>
        <pc:spChg chg="add del mod">
          <ac:chgData name="KAVIYA E" userId="5d7b351c26c00926" providerId="LiveId" clId="{F2613F94-0C4D-4B06-A2B0-04F4F93B5933}" dt="2024-08-31T06:10:04.894" v="1459" actId="22"/>
          <ac:spMkLst>
            <pc:docMk/>
            <pc:sldMk cId="3013343321" sldId="347"/>
            <ac:spMk id="6" creationId="{8D459EDF-A897-8600-F7BF-73924D50D789}"/>
          </ac:spMkLst>
        </pc:spChg>
        <pc:spChg chg="mod">
          <ac:chgData name="KAVIYA E" userId="5d7b351c26c00926" providerId="LiveId" clId="{F2613F94-0C4D-4B06-A2B0-04F4F93B5933}" dt="2024-08-31T08:41:20.389" v="2091" actId="20577"/>
          <ac:spMkLst>
            <pc:docMk/>
            <pc:sldMk cId="3013343321" sldId="347"/>
            <ac:spMk id="9" creationId="{8550D2E4-F77C-6532-EA12-584981F85B55}"/>
          </ac:spMkLst>
        </pc:spChg>
      </pc:sldChg>
      <pc:sldChg chg="add del">
        <pc:chgData name="KAVIYA E" userId="5d7b351c26c00926" providerId="LiveId" clId="{F2613F94-0C4D-4B06-A2B0-04F4F93B5933}" dt="2024-08-30T16:39:17.200" v="1209" actId="2696"/>
        <pc:sldMkLst>
          <pc:docMk/>
          <pc:sldMk cId="512396665" sldId="348"/>
        </pc:sldMkLst>
      </pc:sldChg>
      <pc:sldChg chg="add del">
        <pc:chgData name="KAVIYA E" userId="5d7b351c26c00926" providerId="LiveId" clId="{F2613F94-0C4D-4B06-A2B0-04F4F93B5933}" dt="2024-08-30T10:50:40.942" v="1206" actId="2696"/>
        <pc:sldMkLst>
          <pc:docMk/>
          <pc:sldMk cId="2069428662" sldId="349"/>
        </pc:sldMkLst>
      </pc:sldChg>
      <pc:sldChg chg="add del">
        <pc:chgData name="KAVIYA E" userId="5d7b351c26c00926" providerId="LiveId" clId="{F2613F94-0C4D-4B06-A2B0-04F4F93B5933}" dt="2024-08-30T10:25:49.744" v="11" actId="2696"/>
        <pc:sldMkLst>
          <pc:docMk/>
          <pc:sldMk cId="898190935" sldId="350"/>
        </pc:sldMkLst>
      </pc:sldChg>
      <pc:sldChg chg="modSp add del mod ord modTransition">
        <pc:chgData name="KAVIYA E" userId="5d7b351c26c00926" providerId="LiveId" clId="{F2613F94-0C4D-4B06-A2B0-04F4F93B5933}" dt="2024-08-31T06:24:06.894" v="1777"/>
        <pc:sldMkLst>
          <pc:docMk/>
          <pc:sldMk cId="1117481658" sldId="351"/>
        </pc:sldMkLst>
        <pc:spChg chg="mod">
          <ac:chgData name="KAVIYA E" userId="5d7b351c26c00926" providerId="LiveId" clId="{F2613F94-0C4D-4B06-A2B0-04F4F93B5933}" dt="2024-08-30T10:25:31.651" v="8" actId="120"/>
          <ac:spMkLst>
            <pc:docMk/>
            <pc:sldMk cId="1117481658" sldId="351"/>
            <ac:spMk id="2" creationId="{86B3246B-8AB7-A0C9-C6DD-5D9F49D5BC37}"/>
          </ac:spMkLst>
        </pc:spChg>
        <pc:spChg chg="mod">
          <ac:chgData name="KAVIYA E" userId="5d7b351c26c00926" providerId="LiveId" clId="{F2613F94-0C4D-4B06-A2B0-04F4F93B5933}" dt="2024-08-30T10:25:27.403" v="6" actId="1076"/>
          <ac:spMkLst>
            <pc:docMk/>
            <pc:sldMk cId="1117481658" sldId="351"/>
            <ac:spMk id="5" creationId="{B20DCAFD-6C4D-D08A-CF94-0DA099CE4B5A}"/>
          </ac:spMkLst>
        </pc:spChg>
      </pc:sldChg>
      <pc:sldChg chg="del">
        <pc:chgData name="KAVIYA E" userId="5d7b351c26c00926" providerId="LiveId" clId="{F2613F94-0C4D-4B06-A2B0-04F4F93B5933}" dt="2024-08-30T10:24:53.461" v="0" actId="47"/>
        <pc:sldMkLst>
          <pc:docMk/>
          <pc:sldMk cId="3316775302" sldId="352"/>
        </pc:sldMkLst>
      </pc:sldChg>
      <pc:sldChg chg="modSp add del mod modTransition">
        <pc:chgData name="KAVIYA E" userId="5d7b351c26c00926" providerId="LiveId" clId="{F2613F94-0C4D-4B06-A2B0-04F4F93B5933}" dt="2024-08-31T12:55:54.481" v="2148" actId="20577"/>
        <pc:sldMkLst>
          <pc:docMk/>
          <pc:sldMk cId="858159323" sldId="353"/>
        </pc:sldMkLst>
        <pc:spChg chg="mod">
          <ac:chgData name="KAVIYA E" userId="5d7b351c26c00926" providerId="LiveId" clId="{F2613F94-0C4D-4B06-A2B0-04F4F93B5933}" dt="2024-08-31T12:55:54.481" v="2148" actId="20577"/>
          <ac:spMkLst>
            <pc:docMk/>
            <pc:sldMk cId="858159323" sldId="353"/>
            <ac:spMk id="3" creationId="{6F9772E4-10E9-13DE-8AE8-35BBB9DD1D9A}"/>
          </ac:spMkLst>
        </pc:spChg>
        <pc:spChg chg="mod">
          <ac:chgData name="KAVIYA E" userId="5d7b351c26c00926" providerId="LiveId" clId="{F2613F94-0C4D-4B06-A2B0-04F4F93B5933}" dt="2024-08-31T03:12:59.891" v="1246" actId="27636"/>
          <ac:spMkLst>
            <pc:docMk/>
            <pc:sldMk cId="858159323" sldId="353"/>
            <ac:spMk id="4" creationId="{F7C09E8F-C241-2F75-70EA-32EC69551E74}"/>
          </ac:spMkLst>
        </pc:spChg>
      </pc:sldChg>
      <pc:sldChg chg="modSp add del mod modTransition">
        <pc:chgData name="KAVIYA E" userId="5d7b351c26c00926" providerId="LiveId" clId="{F2613F94-0C4D-4B06-A2B0-04F4F93B5933}" dt="2024-08-31T08:17:48.509" v="1947" actId="403"/>
        <pc:sldMkLst>
          <pc:docMk/>
          <pc:sldMk cId="433481746" sldId="354"/>
        </pc:sldMkLst>
        <pc:spChg chg="mod">
          <ac:chgData name="KAVIYA E" userId="5d7b351c26c00926" providerId="LiveId" clId="{F2613F94-0C4D-4B06-A2B0-04F4F93B5933}" dt="2024-08-31T08:17:48.509" v="1947" actId="403"/>
          <ac:spMkLst>
            <pc:docMk/>
            <pc:sldMk cId="433481746" sldId="354"/>
            <ac:spMk id="2" creationId="{7C1C8D6B-16B6-6956-641F-978B4D37D028}"/>
          </ac:spMkLst>
        </pc:spChg>
        <pc:spChg chg="mod">
          <ac:chgData name="KAVIYA E" userId="5d7b351c26c00926" providerId="LiveId" clId="{F2613F94-0C4D-4B06-A2B0-04F4F93B5933}" dt="2024-08-31T08:06:13.167" v="1826"/>
          <ac:spMkLst>
            <pc:docMk/>
            <pc:sldMk cId="433481746" sldId="354"/>
            <ac:spMk id="10" creationId="{9C3427B2-C457-FC4C-BA04-44EF586F3462}"/>
          </ac:spMkLst>
        </pc:spChg>
        <pc:picChg chg="mod">
          <ac:chgData name="KAVIYA E" userId="5d7b351c26c00926" providerId="LiveId" clId="{F2613F94-0C4D-4B06-A2B0-04F4F93B5933}" dt="2024-08-31T03:10:13.298" v="1227" actId="1076"/>
          <ac:picMkLst>
            <pc:docMk/>
            <pc:sldMk cId="433481746" sldId="354"/>
            <ac:picMk id="12" creationId="{FBFEC193-4F90-6CAE-6259-21C8B6A84825}"/>
          </ac:picMkLst>
        </pc:picChg>
      </pc:sldChg>
      <pc:sldChg chg="addSp delSp modSp add del mod modTransition modClrScheme chgLayout">
        <pc:chgData name="KAVIYA E" userId="5d7b351c26c00926" providerId="LiveId" clId="{F2613F94-0C4D-4B06-A2B0-04F4F93B5933}" dt="2024-08-31T08:31:57.413" v="2086" actId="313"/>
        <pc:sldMkLst>
          <pc:docMk/>
          <pc:sldMk cId="3088177295" sldId="355"/>
        </pc:sldMkLst>
        <pc:spChg chg="del">
          <ac:chgData name="KAVIYA E" userId="5d7b351c26c00926" providerId="LiveId" clId="{F2613F94-0C4D-4B06-A2B0-04F4F93B5933}" dt="2024-08-30T10:32:30.469" v="356" actId="478"/>
          <ac:spMkLst>
            <pc:docMk/>
            <pc:sldMk cId="3088177295" sldId="355"/>
            <ac:spMk id="2" creationId="{7BCDBED7-10D9-CE6D-CB42-0C29996C3F76}"/>
          </ac:spMkLst>
        </pc:spChg>
        <pc:spChg chg="add mod">
          <ac:chgData name="KAVIYA E" userId="5d7b351c26c00926" providerId="LiveId" clId="{F2613F94-0C4D-4B06-A2B0-04F4F93B5933}" dt="2024-08-31T08:31:57.413" v="2086" actId="313"/>
          <ac:spMkLst>
            <pc:docMk/>
            <pc:sldMk cId="3088177295" sldId="355"/>
            <ac:spMk id="3" creationId="{36512F92-BC93-90D0-B86A-6D491017AB8D}"/>
          </ac:spMkLst>
        </pc:spChg>
        <pc:spChg chg="add del mod">
          <ac:chgData name="KAVIYA E" userId="5d7b351c26c00926" providerId="LiveId" clId="{F2613F94-0C4D-4B06-A2B0-04F4F93B5933}" dt="2024-08-31T06:20:14.955" v="1743" actId="478"/>
          <ac:spMkLst>
            <pc:docMk/>
            <pc:sldMk cId="3088177295" sldId="355"/>
            <ac:spMk id="4" creationId="{D6E94557-9DBE-9114-2C08-E3D2511802FA}"/>
          </ac:spMkLst>
        </pc:spChg>
        <pc:spChg chg="mod ord">
          <ac:chgData name="KAVIYA E" userId="5d7b351c26c00926" providerId="LiveId" clId="{F2613F94-0C4D-4B06-A2B0-04F4F93B5933}" dt="2024-08-31T06:21:24.082" v="1755" actId="700"/>
          <ac:spMkLst>
            <pc:docMk/>
            <pc:sldMk cId="3088177295" sldId="355"/>
            <ac:spMk id="7" creationId="{DF951822-544C-11FC-36D3-F53CE376B9C9}"/>
          </ac:spMkLst>
        </pc:spChg>
        <pc:spChg chg="add del mod ord">
          <ac:chgData name="KAVIYA E" userId="5d7b351c26c00926" providerId="LiveId" clId="{F2613F94-0C4D-4B06-A2B0-04F4F93B5933}" dt="2024-08-31T06:20:59.343" v="1754" actId="700"/>
          <ac:spMkLst>
            <pc:docMk/>
            <pc:sldMk cId="3088177295" sldId="355"/>
            <ac:spMk id="8" creationId="{D289A6C7-C300-4AAC-DEAE-687BBDA3074C}"/>
          </ac:spMkLst>
        </pc:spChg>
        <pc:spChg chg="add del mod">
          <ac:chgData name="KAVIYA E" userId="5d7b351c26c00926" providerId="LiveId" clId="{F2613F94-0C4D-4B06-A2B0-04F4F93B5933}" dt="2024-08-31T06:20:30.754" v="1747" actId="478"/>
          <ac:spMkLst>
            <pc:docMk/>
            <pc:sldMk cId="3088177295" sldId="355"/>
            <ac:spMk id="9" creationId="{1A638602-94BB-FC0E-0396-8C295B0F6158}"/>
          </ac:spMkLst>
        </pc:spChg>
        <pc:spChg chg="add del mod">
          <ac:chgData name="KAVIYA E" userId="5d7b351c26c00926" providerId="LiveId" clId="{F2613F94-0C4D-4B06-A2B0-04F4F93B5933}" dt="2024-08-31T06:20:43.255" v="1752" actId="478"/>
          <ac:spMkLst>
            <pc:docMk/>
            <pc:sldMk cId="3088177295" sldId="355"/>
            <ac:spMk id="11" creationId="{64E8F51C-65A8-F4FD-7F05-F23979FCC30B}"/>
          </ac:spMkLst>
        </pc:spChg>
        <pc:spChg chg="mod">
          <ac:chgData name="KAVIYA E" userId="5d7b351c26c00926" providerId="LiveId" clId="{F2613F94-0C4D-4B06-A2B0-04F4F93B5933}" dt="2024-08-31T06:22:42.843" v="1759" actId="14100"/>
          <ac:spMkLst>
            <pc:docMk/>
            <pc:sldMk cId="3088177295" sldId="355"/>
            <ac:spMk id="12" creationId="{F6C1C551-67AC-029A-A3FE-5521A1CD6826}"/>
          </ac:spMkLst>
        </pc:spChg>
        <pc:spChg chg="add del">
          <ac:chgData name="KAVIYA E" userId="5d7b351c26c00926" providerId="LiveId" clId="{F2613F94-0C4D-4B06-A2B0-04F4F93B5933}" dt="2024-08-31T06:20:42.702" v="1751" actId="22"/>
          <ac:spMkLst>
            <pc:docMk/>
            <pc:sldMk cId="3088177295" sldId="355"/>
            <ac:spMk id="15" creationId="{4911E8AA-E1D0-A2CD-95E8-FDC5AFA432DA}"/>
          </ac:spMkLst>
        </pc:spChg>
        <pc:spChg chg="add del mod ord">
          <ac:chgData name="KAVIYA E" userId="5d7b351c26c00926" providerId="LiveId" clId="{F2613F94-0C4D-4B06-A2B0-04F4F93B5933}" dt="2024-08-31T08:26:25.894" v="2085" actId="21"/>
          <ac:spMkLst>
            <pc:docMk/>
            <pc:sldMk cId="3088177295" sldId="355"/>
            <ac:spMk id="17" creationId="{6FCC89EC-B308-CCAC-E671-A7123F52A2A4}"/>
          </ac:spMkLst>
        </pc:spChg>
        <pc:picChg chg="add del mod ord">
          <ac:chgData name="KAVIYA E" userId="5d7b351c26c00926" providerId="LiveId" clId="{F2613F94-0C4D-4B06-A2B0-04F4F93B5933}" dt="2024-08-31T06:22:57.354" v="1761" actId="478"/>
          <ac:picMkLst>
            <pc:docMk/>
            <pc:sldMk cId="3088177295" sldId="355"/>
            <ac:picMk id="5" creationId="{82C0F469-9EA6-0942-67ED-8D4851C74BF6}"/>
          </ac:picMkLst>
        </pc:picChg>
      </pc:sldChg>
      <pc:sldChg chg="add del modTransition">
        <pc:chgData name="KAVIYA E" userId="5d7b351c26c00926" providerId="LiveId" clId="{F2613F94-0C4D-4B06-A2B0-04F4F93B5933}" dt="2024-08-31T06:24:06.894" v="1777"/>
        <pc:sldMkLst>
          <pc:docMk/>
          <pc:sldMk cId="438040838" sldId="356"/>
        </pc:sldMkLst>
      </pc:sldChg>
      <pc:sldChg chg="modSp new mod ord modTransition">
        <pc:chgData name="KAVIYA E" userId="5d7b351c26c00926" providerId="LiveId" clId="{F2613F94-0C4D-4B06-A2B0-04F4F93B5933}" dt="2024-08-31T08:41:56.037" v="2092" actId="20577"/>
        <pc:sldMkLst>
          <pc:docMk/>
          <pc:sldMk cId="1488786988" sldId="357"/>
        </pc:sldMkLst>
        <pc:spChg chg="mod">
          <ac:chgData name="KAVIYA E" userId="5d7b351c26c00926" providerId="LiveId" clId="{F2613F94-0C4D-4B06-A2B0-04F4F93B5933}" dt="2024-08-31T08:41:56.037" v="2092" actId="20577"/>
          <ac:spMkLst>
            <pc:docMk/>
            <pc:sldMk cId="1488786988" sldId="357"/>
            <ac:spMk id="2" creationId="{1ABF6E1A-81BA-EDD1-4DC3-09876D86DB64}"/>
          </ac:spMkLst>
        </pc:spChg>
        <pc:spChg chg="mod">
          <ac:chgData name="KAVIYA E" userId="5d7b351c26c00926" providerId="LiveId" clId="{F2613F94-0C4D-4B06-A2B0-04F4F93B5933}" dt="2024-08-31T08:00:37.881" v="1807" actId="313"/>
          <ac:spMkLst>
            <pc:docMk/>
            <pc:sldMk cId="1488786988" sldId="357"/>
            <ac:spMk id="3" creationId="{8284E9AD-DCDB-E5EB-387C-0967E82F79BD}"/>
          </ac:spMkLst>
        </pc:spChg>
      </pc:sldChg>
      <pc:sldChg chg="addSp delSp modSp new mod ord modTransition modClrScheme chgLayout">
        <pc:chgData name="KAVIYA E" userId="5d7b351c26c00926" providerId="LiveId" clId="{F2613F94-0C4D-4B06-A2B0-04F4F93B5933}" dt="2024-08-31T08:03:47.616" v="1809"/>
        <pc:sldMkLst>
          <pc:docMk/>
          <pc:sldMk cId="3291842481" sldId="358"/>
        </pc:sldMkLst>
        <pc:spChg chg="del mod ord">
          <ac:chgData name="KAVIYA E" userId="5d7b351c26c00926" providerId="LiveId" clId="{F2613F94-0C4D-4B06-A2B0-04F4F93B5933}" dt="2024-08-31T06:00:17.962" v="1412" actId="700"/>
          <ac:spMkLst>
            <pc:docMk/>
            <pc:sldMk cId="3291842481" sldId="358"/>
            <ac:spMk id="2" creationId="{8E48D40D-D8BB-6F05-0B90-5E3094794B2A}"/>
          </ac:spMkLst>
        </pc:spChg>
        <pc:spChg chg="del mod ord">
          <ac:chgData name="KAVIYA E" userId="5d7b351c26c00926" providerId="LiveId" clId="{F2613F94-0C4D-4B06-A2B0-04F4F93B5933}" dt="2024-08-31T06:00:17.962" v="1412" actId="700"/>
          <ac:spMkLst>
            <pc:docMk/>
            <pc:sldMk cId="3291842481" sldId="358"/>
            <ac:spMk id="3" creationId="{1B348B31-2E67-2716-7C09-A14EA4AC93F4}"/>
          </ac:spMkLst>
        </pc:spChg>
        <pc:spChg chg="del">
          <ac:chgData name="KAVIYA E" userId="5d7b351c26c00926" providerId="LiveId" clId="{F2613F94-0C4D-4B06-A2B0-04F4F93B5933}" dt="2024-08-31T06:00:17.962" v="1412" actId="700"/>
          <ac:spMkLst>
            <pc:docMk/>
            <pc:sldMk cId="3291842481" sldId="358"/>
            <ac:spMk id="4" creationId="{B21CE765-4B75-A392-03BA-CA70858D057A}"/>
          </ac:spMkLst>
        </pc:spChg>
        <pc:spChg chg="mod ord">
          <ac:chgData name="KAVIYA E" userId="5d7b351c26c00926" providerId="LiveId" clId="{F2613F94-0C4D-4B06-A2B0-04F4F93B5933}" dt="2024-08-31T06:00:17.962" v="1412" actId="700"/>
          <ac:spMkLst>
            <pc:docMk/>
            <pc:sldMk cId="3291842481" sldId="358"/>
            <ac:spMk id="5" creationId="{806BBC9F-1873-7F66-7237-0EC021C5408D}"/>
          </ac:spMkLst>
        </pc:spChg>
        <pc:spChg chg="mod ord">
          <ac:chgData name="KAVIYA E" userId="5d7b351c26c00926" providerId="LiveId" clId="{F2613F94-0C4D-4B06-A2B0-04F4F93B5933}" dt="2024-08-31T06:00:17.962" v="1412" actId="700"/>
          <ac:spMkLst>
            <pc:docMk/>
            <pc:sldMk cId="3291842481" sldId="358"/>
            <ac:spMk id="6" creationId="{1CFCF41D-26F6-8390-253D-21E1482FC832}"/>
          </ac:spMkLst>
        </pc:spChg>
        <pc:spChg chg="add mod ord">
          <ac:chgData name="KAVIYA E" userId="5d7b351c26c00926" providerId="LiveId" clId="{F2613F94-0C4D-4B06-A2B0-04F4F93B5933}" dt="2024-08-31T06:04:33.874" v="1438" actId="313"/>
          <ac:spMkLst>
            <pc:docMk/>
            <pc:sldMk cId="3291842481" sldId="358"/>
            <ac:spMk id="7" creationId="{35DA9E50-8013-5808-99F2-164C18CC4E5C}"/>
          </ac:spMkLst>
        </pc:spChg>
        <pc:spChg chg="add mod ord">
          <ac:chgData name="KAVIYA E" userId="5d7b351c26c00926" providerId="LiveId" clId="{F2613F94-0C4D-4B06-A2B0-04F4F93B5933}" dt="2024-08-31T06:10:09.385" v="1463" actId="20577"/>
          <ac:spMkLst>
            <pc:docMk/>
            <pc:sldMk cId="3291842481" sldId="358"/>
            <ac:spMk id="8" creationId="{632E28AA-DC51-F61F-7505-FA3AF6E30111}"/>
          </ac:spMkLst>
        </pc:spChg>
      </pc:sldChg>
      <pc:sldChg chg="addSp delSp modSp new mod ord modTransition modClrScheme chgLayout">
        <pc:chgData name="KAVIYA E" userId="5d7b351c26c00926" providerId="LiveId" clId="{F2613F94-0C4D-4B06-A2B0-04F4F93B5933}" dt="2024-08-31T12:44:54.040" v="2105"/>
        <pc:sldMkLst>
          <pc:docMk/>
          <pc:sldMk cId="2954880227" sldId="359"/>
        </pc:sldMkLst>
        <pc:spChg chg="del mod ord">
          <ac:chgData name="KAVIYA E" userId="5d7b351c26c00926" providerId="LiveId" clId="{F2613F94-0C4D-4B06-A2B0-04F4F93B5933}" dt="2024-08-31T06:17:28.172" v="1719" actId="700"/>
          <ac:spMkLst>
            <pc:docMk/>
            <pc:sldMk cId="2954880227" sldId="359"/>
            <ac:spMk id="2" creationId="{3D01C1DB-6EAE-70D9-946F-EDA64BF5AC11}"/>
          </ac:spMkLst>
        </pc:spChg>
        <pc:spChg chg="del">
          <ac:chgData name="KAVIYA E" userId="5d7b351c26c00926" providerId="LiveId" clId="{F2613F94-0C4D-4B06-A2B0-04F4F93B5933}" dt="2024-08-31T06:17:28.172" v="1719" actId="700"/>
          <ac:spMkLst>
            <pc:docMk/>
            <pc:sldMk cId="2954880227" sldId="359"/>
            <ac:spMk id="3" creationId="{C16F72E5-3676-B2C0-2C9B-95A986F43ACC}"/>
          </ac:spMkLst>
        </pc:spChg>
        <pc:spChg chg="del mod ord">
          <ac:chgData name="KAVIYA E" userId="5d7b351c26c00926" providerId="LiveId" clId="{F2613F94-0C4D-4B06-A2B0-04F4F93B5933}" dt="2024-08-31T06:17:28.172" v="1719" actId="700"/>
          <ac:spMkLst>
            <pc:docMk/>
            <pc:sldMk cId="2954880227" sldId="359"/>
            <ac:spMk id="4" creationId="{958A4F61-D9BA-1267-9929-8B92B0C452A0}"/>
          </ac:spMkLst>
        </pc:spChg>
        <pc:spChg chg="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5" creationId="{22789D8E-8CB1-EC20-C2E8-921047E25FD0}"/>
          </ac:spMkLst>
        </pc:spChg>
        <pc:spChg chg="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6" creationId="{B667DEB2-FC78-DBA3-F944-7949C2894F38}"/>
          </ac:spMkLst>
        </pc:spChg>
        <pc:spChg chg="add del mod ord">
          <ac:chgData name="KAVIYA E" userId="5d7b351c26c00926" providerId="LiveId" clId="{F2613F94-0C4D-4B06-A2B0-04F4F93B5933}" dt="2024-08-31T06:17:47.737" v="1720" actId="700"/>
          <ac:spMkLst>
            <pc:docMk/>
            <pc:sldMk cId="2954880227" sldId="359"/>
            <ac:spMk id="7" creationId="{2EF9BC75-F70B-AEA2-FD74-CE22A4D93433}"/>
          </ac:spMkLst>
        </pc:spChg>
        <pc:spChg chg="add del mod ord">
          <ac:chgData name="KAVIYA E" userId="5d7b351c26c00926" providerId="LiveId" clId="{F2613F94-0C4D-4B06-A2B0-04F4F93B5933}" dt="2024-08-31T06:17:47.737" v="1720" actId="700"/>
          <ac:spMkLst>
            <pc:docMk/>
            <pc:sldMk cId="2954880227" sldId="359"/>
            <ac:spMk id="8" creationId="{C4F955DE-3F26-047A-6614-3EF408052205}"/>
          </ac:spMkLst>
        </pc:spChg>
        <pc:spChg chg="add del 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9" creationId="{CD2553CA-F2B1-1D88-2ACE-EA127AC03936}"/>
          </ac:spMkLst>
        </pc:spChg>
        <pc:spChg chg="add del 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10" creationId="{3A6CEA68-8093-458A-A9DE-0C3DDA51E999}"/>
          </ac:spMkLst>
        </pc:spChg>
        <pc:spChg chg="add 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11" creationId="{2E808A2B-93C3-B3BA-1192-8BDD44B877EE}"/>
          </ac:spMkLst>
        </pc:spChg>
        <pc:spChg chg="add mod ord">
          <ac:chgData name="KAVIYA E" userId="5d7b351c26c00926" providerId="LiveId" clId="{F2613F94-0C4D-4B06-A2B0-04F4F93B5933}" dt="2024-08-31T06:19:05.238" v="1731" actId="20577"/>
          <ac:spMkLst>
            <pc:docMk/>
            <pc:sldMk cId="2954880227" sldId="359"/>
            <ac:spMk id="12" creationId="{8E931E4C-B1A5-9FA6-4342-9EC78A2CE946}"/>
          </ac:spMkLst>
        </pc:spChg>
        <pc:spChg chg="add mod ord">
          <ac:chgData name="KAVIYA E" userId="5d7b351c26c00926" providerId="LiveId" clId="{F2613F94-0C4D-4B06-A2B0-04F4F93B5933}" dt="2024-08-31T06:17:53.889" v="1721" actId="700"/>
          <ac:spMkLst>
            <pc:docMk/>
            <pc:sldMk cId="2954880227" sldId="359"/>
            <ac:spMk id="13" creationId="{ABA9CAB0-967E-1AE2-7320-B7C9A09EC054}"/>
          </ac:spMkLst>
        </pc:spChg>
      </pc:sldChg>
      <pc:sldChg chg="new del">
        <pc:chgData name="KAVIYA E" userId="5d7b351c26c00926" providerId="LiveId" clId="{F2613F94-0C4D-4B06-A2B0-04F4F93B5933}" dt="2024-08-31T07:44:41.763" v="1781" actId="2696"/>
        <pc:sldMkLst>
          <pc:docMk/>
          <pc:sldMk cId="2413307867" sldId="360"/>
        </pc:sldMkLst>
      </pc:sldChg>
      <pc:sldMasterChg chg="modTransition modSldLayout">
        <pc:chgData name="KAVIYA E" userId="5d7b351c26c00926" providerId="LiveId" clId="{F2613F94-0C4D-4B06-A2B0-04F4F93B5933}" dt="2024-08-31T06:24:06.894" v="1777"/>
        <pc:sldMasterMkLst>
          <pc:docMk/>
          <pc:sldMasterMk cId="1788353970" sldId="2147483648"/>
        </pc:sldMasterMkLst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2916498579" sldId="2147483649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2802635032" sldId="2147483651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953980513" sldId="2147483668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2923173887" sldId="2147483676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1068098999" sldId="2147483677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2110420952" sldId="2147483678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4287182493" sldId="2147483679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1942649158" sldId="2147483680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1073990621" sldId="2147483681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659767664" sldId="2147483682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3520999875" sldId="2147483683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193911856" sldId="2147483684"/>
          </pc:sldLayoutMkLst>
        </pc:sldLayoutChg>
        <pc:sldLayoutChg chg="modTransition">
          <pc:chgData name="KAVIYA E" userId="5d7b351c26c00926" providerId="LiveId" clId="{F2613F94-0C4D-4B06-A2B0-04F4F93B5933}" dt="2024-08-31T06:24:06.894" v="1777"/>
          <pc:sldLayoutMkLst>
            <pc:docMk/>
            <pc:sldMasterMk cId="1788353970" sldId="2147483648"/>
            <pc:sldLayoutMk cId="4016006136" sldId="2147483685"/>
          </pc:sldLayoutMkLst>
        </pc:sldLayoutChg>
      </pc:sldMasterChg>
    </pc:docChg>
  </pc:docChgLst>
  <pc:docChgLst>
    <pc:chgData name="KAVIYA E" userId="5d7b351c26c00926" providerId="LiveId" clId="{BEFDB93E-69A9-4C13-8A64-66D104C0B94E}"/>
    <pc:docChg chg="undo custSel modSld sldOrd">
      <pc:chgData name="KAVIYA E" userId="5d7b351c26c00926" providerId="LiveId" clId="{BEFDB93E-69A9-4C13-8A64-66D104C0B94E}" dt="2024-08-30T09:17:13.948" v="1994" actId="1076"/>
      <pc:docMkLst>
        <pc:docMk/>
      </pc:docMkLst>
      <pc:sldChg chg="delSp modSp mod ord modClrScheme chgLayout">
        <pc:chgData name="KAVIYA E" userId="5d7b351c26c00926" providerId="LiveId" clId="{BEFDB93E-69A9-4C13-8A64-66D104C0B94E}" dt="2024-08-30T06:05:52.499" v="586" actId="20577"/>
        <pc:sldMkLst>
          <pc:docMk/>
          <pc:sldMk cId="3541873986" sldId="331"/>
        </pc:sldMkLst>
        <pc:spChg chg="mod ord">
          <ac:chgData name="KAVIYA E" userId="5d7b351c26c00926" providerId="LiveId" clId="{BEFDB93E-69A9-4C13-8A64-66D104C0B94E}" dt="2024-08-30T05:50:22.387" v="529" actId="20577"/>
          <ac:spMkLst>
            <pc:docMk/>
            <pc:sldMk cId="3541873986" sldId="331"/>
            <ac:spMk id="2" creationId="{954ABE40-AA00-F366-A36A-B3F1AADBF025}"/>
          </ac:spMkLst>
        </pc:spChg>
        <pc:spChg chg="mod ord">
          <ac:chgData name="KAVIYA E" userId="5d7b351c26c00926" providerId="LiveId" clId="{BEFDB93E-69A9-4C13-8A64-66D104C0B94E}" dt="2024-08-30T06:05:52.499" v="586" actId="20577"/>
          <ac:spMkLst>
            <pc:docMk/>
            <pc:sldMk cId="3541873986" sldId="331"/>
            <ac:spMk id="3" creationId="{72446868-83F0-CEEF-5E60-6D55C93B523F}"/>
          </ac:spMkLst>
        </pc:spChg>
        <pc:picChg chg="del mod ord">
          <ac:chgData name="KAVIYA E" userId="5d7b351c26c00926" providerId="LiveId" clId="{BEFDB93E-69A9-4C13-8A64-66D104C0B94E}" dt="2024-08-29T14:58:36.699" v="159" actId="478"/>
          <ac:picMkLst>
            <pc:docMk/>
            <pc:sldMk cId="3541873986" sldId="331"/>
            <ac:picMk id="9" creationId="{B0E612D5-D631-0C31-BE9E-287392433299}"/>
          </ac:picMkLst>
        </pc:picChg>
      </pc:sldChg>
      <pc:sldChg chg="modSp mod">
        <pc:chgData name="KAVIYA E" userId="5d7b351c26c00926" providerId="LiveId" clId="{BEFDB93E-69A9-4C13-8A64-66D104C0B94E}" dt="2024-08-30T07:54:05.472" v="822" actId="20577"/>
        <pc:sldMkLst>
          <pc:docMk/>
          <pc:sldMk cId="1902424547" sldId="345"/>
        </pc:sldMkLst>
        <pc:spChg chg="mod">
          <ac:chgData name="KAVIYA E" userId="5d7b351c26c00926" providerId="LiveId" clId="{BEFDB93E-69A9-4C13-8A64-66D104C0B94E}" dt="2024-08-30T07:51:21.065" v="620" actId="122"/>
          <ac:spMkLst>
            <pc:docMk/>
            <pc:sldMk cId="1902424547" sldId="345"/>
            <ac:spMk id="2" creationId="{9635F5E3-2B1C-7C0A-8581-67A9052D13AA}"/>
          </ac:spMkLst>
        </pc:spChg>
        <pc:spChg chg="mod">
          <ac:chgData name="KAVIYA E" userId="5d7b351c26c00926" providerId="LiveId" clId="{BEFDB93E-69A9-4C13-8A64-66D104C0B94E}" dt="2024-08-30T07:54:05.472" v="822" actId="20577"/>
          <ac:spMkLst>
            <pc:docMk/>
            <pc:sldMk cId="1902424547" sldId="345"/>
            <ac:spMk id="3" creationId="{A6A33159-D030-2F82-A142-F75940728319}"/>
          </ac:spMkLst>
        </pc:spChg>
      </pc:sldChg>
      <pc:sldChg chg="addSp delSp modSp mod modClrScheme chgLayout">
        <pc:chgData name="KAVIYA E" userId="5d7b351c26c00926" providerId="LiveId" clId="{BEFDB93E-69A9-4C13-8A64-66D104C0B94E}" dt="2024-08-30T08:31:01.079" v="1989" actId="20577"/>
        <pc:sldMkLst>
          <pc:docMk/>
          <pc:sldMk cId="3013343321" sldId="347"/>
        </pc:sldMkLst>
        <pc:spChg chg="mod ord">
          <ac:chgData name="KAVIYA E" userId="5d7b351c26c00926" providerId="LiveId" clId="{BEFDB93E-69A9-4C13-8A64-66D104C0B94E}" dt="2024-08-30T08:27:33.660" v="1846" actId="122"/>
          <ac:spMkLst>
            <pc:docMk/>
            <pc:sldMk cId="3013343321" sldId="347"/>
            <ac:spMk id="2" creationId="{2B8270AC-601F-D537-3460-3FE09CC6AC14}"/>
          </ac:spMkLst>
        </pc:spChg>
        <pc:spChg chg="mod ord">
          <ac:chgData name="KAVIYA E" userId="5d7b351c26c00926" providerId="LiveId" clId="{BEFDB93E-69A9-4C13-8A64-66D104C0B94E}" dt="2024-08-30T08:27:30.133" v="1845" actId="700"/>
          <ac:spMkLst>
            <pc:docMk/>
            <pc:sldMk cId="3013343321" sldId="347"/>
            <ac:spMk id="3" creationId="{8D66D170-AC52-72BE-0CB6-F9F504A3D24A}"/>
          </ac:spMkLst>
        </pc:spChg>
        <pc:spChg chg="mod ord">
          <ac:chgData name="KAVIYA E" userId="5d7b351c26c00926" providerId="LiveId" clId="{BEFDB93E-69A9-4C13-8A64-66D104C0B94E}" dt="2024-08-30T08:27:30.133" v="1845" actId="700"/>
          <ac:spMkLst>
            <pc:docMk/>
            <pc:sldMk cId="3013343321" sldId="347"/>
            <ac:spMk id="4" creationId="{E746466F-9F24-C34E-BBA6-2CB94305520C}"/>
          </ac:spMkLst>
        </pc:spChg>
        <pc:spChg chg="del mod ord">
          <ac:chgData name="KAVIYA E" userId="5d7b351c26c00926" providerId="LiveId" clId="{BEFDB93E-69A9-4C13-8A64-66D104C0B94E}" dt="2024-08-30T08:27:30.133" v="1845" actId="700"/>
          <ac:spMkLst>
            <pc:docMk/>
            <pc:sldMk cId="3013343321" sldId="347"/>
            <ac:spMk id="5" creationId="{54593D07-3857-8A04-606E-258D1E9908D5}"/>
          </ac:spMkLst>
        </pc:spChg>
        <pc:spChg chg="del">
          <ac:chgData name="KAVIYA E" userId="5d7b351c26c00926" providerId="LiveId" clId="{BEFDB93E-69A9-4C13-8A64-66D104C0B94E}" dt="2024-08-30T08:27:02.105" v="1643" actId="478"/>
          <ac:spMkLst>
            <pc:docMk/>
            <pc:sldMk cId="3013343321" sldId="347"/>
            <ac:spMk id="6" creationId="{9D5BB6B2-ED6A-BB7C-2FF7-FB659089012C}"/>
          </ac:spMkLst>
        </pc:spChg>
        <pc:spChg chg="add del mod">
          <ac:chgData name="KAVIYA E" userId="5d7b351c26c00926" providerId="LiveId" clId="{BEFDB93E-69A9-4C13-8A64-66D104C0B94E}" dt="2024-08-30T08:27:30.133" v="1845" actId="700"/>
          <ac:spMkLst>
            <pc:docMk/>
            <pc:sldMk cId="3013343321" sldId="347"/>
            <ac:spMk id="8" creationId="{13792D10-7C27-C5E0-7B53-290EFD0076FA}"/>
          </ac:spMkLst>
        </pc:spChg>
        <pc:spChg chg="add mod ord">
          <ac:chgData name="KAVIYA E" userId="5d7b351c26c00926" providerId="LiveId" clId="{BEFDB93E-69A9-4C13-8A64-66D104C0B94E}" dt="2024-08-30T08:31:01.079" v="1989" actId="20577"/>
          <ac:spMkLst>
            <pc:docMk/>
            <pc:sldMk cId="3013343321" sldId="347"/>
            <ac:spMk id="9" creationId="{8550D2E4-F77C-6532-EA12-584981F85B55}"/>
          </ac:spMkLst>
        </pc:spChg>
      </pc:sldChg>
      <pc:sldChg chg="modSp mod">
        <pc:chgData name="KAVIYA E" userId="5d7b351c26c00926" providerId="LiveId" clId="{BEFDB93E-69A9-4C13-8A64-66D104C0B94E}" dt="2024-08-30T08:26:28.878" v="1591" actId="20577"/>
        <pc:sldMkLst>
          <pc:docMk/>
          <pc:sldMk cId="1117481658" sldId="351"/>
        </pc:sldMkLst>
        <pc:spChg chg="mod">
          <ac:chgData name="KAVIYA E" userId="5d7b351c26c00926" providerId="LiveId" clId="{BEFDB93E-69A9-4C13-8A64-66D104C0B94E}" dt="2024-08-30T08:23:14.969" v="1056" actId="313"/>
          <ac:spMkLst>
            <pc:docMk/>
            <pc:sldMk cId="1117481658" sldId="351"/>
            <ac:spMk id="2" creationId="{86B3246B-8AB7-A0C9-C6DD-5D9F49D5BC37}"/>
          </ac:spMkLst>
        </pc:spChg>
        <pc:spChg chg="mod">
          <ac:chgData name="KAVIYA E" userId="5d7b351c26c00926" providerId="LiveId" clId="{BEFDB93E-69A9-4C13-8A64-66D104C0B94E}" dt="2024-08-30T08:26:15.223" v="1495" actId="14100"/>
          <ac:spMkLst>
            <pc:docMk/>
            <pc:sldMk cId="1117481658" sldId="351"/>
            <ac:spMk id="5" creationId="{B20DCAFD-6C4D-D08A-CF94-0DA099CE4B5A}"/>
          </ac:spMkLst>
        </pc:spChg>
        <pc:spChg chg="mod">
          <ac:chgData name="KAVIYA E" userId="5d7b351c26c00926" providerId="LiveId" clId="{BEFDB93E-69A9-4C13-8A64-66D104C0B94E}" dt="2024-08-30T08:26:28.878" v="1591" actId="20577"/>
          <ac:spMkLst>
            <pc:docMk/>
            <pc:sldMk cId="1117481658" sldId="351"/>
            <ac:spMk id="6" creationId="{B0538762-AEBF-8FD9-03AC-305879D2DC17}"/>
          </ac:spMkLst>
        </pc:spChg>
      </pc:sldChg>
      <pc:sldChg chg="addSp delSp modSp mod">
        <pc:chgData name="KAVIYA E" userId="5d7b351c26c00926" providerId="LiveId" clId="{BEFDB93E-69A9-4C13-8A64-66D104C0B94E}" dt="2024-08-30T08:22:01.427" v="1017" actId="478"/>
        <pc:sldMkLst>
          <pc:docMk/>
          <pc:sldMk cId="3316775302" sldId="352"/>
        </pc:sldMkLst>
        <pc:spChg chg="add mod">
          <ac:chgData name="KAVIYA E" userId="5d7b351c26c00926" providerId="LiveId" clId="{BEFDB93E-69A9-4C13-8A64-66D104C0B94E}" dt="2024-08-30T08:22:01.427" v="1017" actId="478"/>
          <ac:spMkLst>
            <pc:docMk/>
            <pc:sldMk cId="3316775302" sldId="352"/>
            <ac:spMk id="7" creationId="{9B9F289E-740D-1B75-EF78-B620D3E65C95}"/>
          </ac:spMkLst>
        </pc:spChg>
        <pc:graphicFrameChg chg="del">
          <ac:chgData name="KAVIYA E" userId="5d7b351c26c00926" providerId="LiveId" clId="{BEFDB93E-69A9-4C13-8A64-66D104C0B94E}" dt="2024-08-30T08:22:01.427" v="1017" actId="478"/>
          <ac:graphicFrameMkLst>
            <pc:docMk/>
            <pc:sldMk cId="3316775302" sldId="352"/>
            <ac:graphicFrameMk id="6" creationId="{FCA28DE6-C101-C79F-9EA4-ADCD87209AD5}"/>
          </ac:graphicFrameMkLst>
        </pc:graphicFrameChg>
      </pc:sldChg>
      <pc:sldChg chg="modSp mod">
        <pc:chgData name="KAVIYA E" userId="5d7b351c26c00926" providerId="LiveId" clId="{BEFDB93E-69A9-4C13-8A64-66D104C0B94E}" dt="2024-08-30T09:17:13.948" v="1994" actId="1076"/>
        <pc:sldMkLst>
          <pc:docMk/>
          <pc:sldMk cId="858159323" sldId="353"/>
        </pc:sldMkLst>
        <pc:spChg chg="mod">
          <ac:chgData name="KAVIYA E" userId="5d7b351c26c00926" providerId="LiveId" clId="{BEFDB93E-69A9-4C13-8A64-66D104C0B94E}" dt="2024-08-30T09:16:47.211" v="1991" actId="6549"/>
          <ac:spMkLst>
            <pc:docMk/>
            <pc:sldMk cId="858159323" sldId="353"/>
            <ac:spMk id="3" creationId="{6F9772E4-10E9-13DE-8AE8-35BBB9DD1D9A}"/>
          </ac:spMkLst>
        </pc:spChg>
        <pc:spChg chg="mod">
          <ac:chgData name="KAVIYA E" userId="5d7b351c26c00926" providerId="LiveId" clId="{BEFDB93E-69A9-4C13-8A64-66D104C0B94E}" dt="2024-08-30T09:17:13.948" v="1994" actId="1076"/>
          <ac:spMkLst>
            <pc:docMk/>
            <pc:sldMk cId="858159323" sldId="353"/>
            <ac:spMk id="4" creationId="{F7C09E8F-C241-2F75-70EA-32EC69551E74}"/>
          </ac:spMkLst>
        </pc:spChg>
        <pc:picChg chg="mod">
          <ac:chgData name="KAVIYA E" userId="5d7b351c26c00926" providerId="LiveId" clId="{BEFDB93E-69A9-4C13-8A64-66D104C0B94E}" dt="2024-08-30T09:16:42.849" v="1990" actId="1076"/>
          <ac:picMkLst>
            <pc:docMk/>
            <pc:sldMk cId="858159323" sldId="353"/>
            <ac:picMk id="5" creationId="{2E09DD34-43D4-3713-535D-7E9D95D3F4B1}"/>
          </ac:picMkLst>
        </pc:picChg>
        <pc:picChg chg="mod">
          <ac:chgData name="KAVIYA E" userId="5d7b351c26c00926" providerId="LiveId" clId="{BEFDB93E-69A9-4C13-8A64-66D104C0B94E}" dt="2024-08-30T09:17:07.220" v="1993" actId="1076"/>
          <ac:picMkLst>
            <pc:docMk/>
            <pc:sldMk cId="858159323" sldId="353"/>
            <ac:picMk id="14" creationId="{A053B63A-99EB-DBC1-DE80-E5E5214EF4EE}"/>
          </ac:picMkLst>
        </pc:picChg>
        <pc:cxnChg chg="mod">
          <ac:chgData name="KAVIYA E" userId="5d7b351c26c00926" providerId="LiveId" clId="{BEFDB93E-69A9-4C13-8A64-66D104C0B94E}" dt="2024-08-30T09:17:03.624" v="1992" actId="1076"/>
          <ac:cxnSpMkLst>
            <pc:docMk/>
            <pc:sldMk cId="858159323" sldId="353"/>
            <ac:cxnSpMk id="12" creationId="{9318DF20-A4C4-3800-A69E-4E11F5A11C08}"/>
          </ac:cxnSpMkLst>
        </pc:cxnChg>
      </pc:sldChg>
      <pc:sldChg chg="addSp delSp modSp mod">
        <pc:chgData name="KAVIYA E" userId="5d7b351c26c00926" providerId="LiveId" clId="{BEFDB93E-69A9-4C13-8A64-66D104C0B94E}" dt="2024-08-30T05:49:11.028" v="512" actId="313"/>
        <pc:sldMkLst>
          <pc:docMk/>
          <pc:sldMk cId="433481746" sldId="354"/>
        </pc:sldMkLst>
        <pc:spChg chg="del mod">
          <ac:chgData name="KAVIYA E" userId="5d7b351c26c00926" providerId="LiveId" clId="{BEFDB93E-69A9-4C13-8A64-66D104C0B94E}" dt="2024-08-29T14:48:59.431" v="97"/>
          <ac:spMkLst>
            <pc:docMk/>
            <pc:sldMk cId="433481746" sldId="354"/>
            <ac:spMk id="2" creationId="{4F332FFB-E7C9-2D22-1834-73295CB1E0B6}"/>
          </ac:spMkLst>
        </pc:spChg>
        <pc:spChg chg="add mod">
          <ac:chgData name="KAVIYA E" userId="5d7b351c26c00926" providerId="LiveId" clId="{BEFDB93E-69A9-4C13-8A64-66D104C0B94E}" dt="2024-08-30T05:49:11.028" v="512" actId="313"/>
          <ac:spMkLst>
            <pc:docMk/>
            <pc:sldMk cId="433481746" sldId="354"/>
            <ac:spMk id="2" creationId="{7C1C8D6B-16B6-6956-641F-978B4D37D028}"/>
          </ac:spMkLst>
        </pc:spChg>
        <pc:spChg chg="add del mod">
          <ac:chgData name="KAVIYA E" userId="5d7b351c26c00926" providerId="LiveId" clId="{BEFDB93E-69A9-4C13-8A64-66D104C0B94E}" dt="2024-08-30T05:37:33.082" v="202"/>
          <ac:spMkLst>
            <pc:docMk/>
            <pc:sldMk cId="433481746" sldId="354"/>
            <ac:spMk id="6" creationId="{5699E730-ACFF-4163-A729-F1DA8AB2E5C2}"/>
          </ac:spMkLst>
        </pc:spChg>
        <pc:spChg chg="mod">
          <ac:chgData name="KAVIYA E" userId="5d7b351c26c00926" providerId="LiveId" clId="{BEFDB93E-69A9-4C13-8A64-66D104C0B94E}" dt="2024-08-30T05:37:57.264" v="223"/>
          <ac:spMkLst>
            <pc:docMk/>
            <pc:sldMk cId="433481746" sldId="354"/>
            <ac:spMk id="10" creationId="{9C3427B2-C457-FC4C-BA04-44EF586F3462}"/>
          </ac:spMkLst>
        </pc:spChg>
      </pc:sldChg>
      <pc:sldChg chg="addSp delSp modSp mod">
        <pc:chgData name="KAVIYA E" userId="5d7b351c26c00926" providerId="LiveId" clId="{BEFDB93E-69A9-4C13-8A64-66D104C0B94E}" dt="2024-08-30T08:10:31.255" v="964" actId="20577"/>
        <pc:sldMkLst>
          <pc:docMk/>
          <pc:sldMk cId="3088177295" sldId="355"/>
        </pc:sldMkLst>
        <pc:spChg chg="add mod">
          <ac:chgData name="KAVIYA E" userId="5d7b351c26c00926" providerId="LiveId" clId="{BEFDB93E-69A9-4C13-8A64-66D104C0B94E}" dt="2024-08-30T08:10:31.255" v="964" actId="20577"/>
          <ac:spMkLst>
            <pc:docMk/>
            <pc:sldMk cId="3088177295" sldId="355"/>
            <ac:spMk id="2" creationId="{7BCDBED7-10D9-CE6D-CB42-0C29996C3F76}"/>
          </ac:spMkLst>
        </pc:spChg>
        <pc:spChg chg="mod">
          <ac:chgData name="KAVIYA E" userId="5d7b351c26c00926" providerId="LiveId" clId="{BEFDB93E-69A9-4C13-8A64-66D104C0B94E}" dt="2024-08-30T07:55:40.566" v="877" actId="14100"/>
          <ac:spMkLst>
            <pc:docMk/>
            <pc:sldMk cId="3088177295" sldId="355"/>
            <ac:spMk id="7" creationId="{DF951822-544C-11FC-36D3-F53CE376B9C9}"/>
          </ac:spMkLst>
        </pc:spChg>
        <pc:spChg chg="mod">
          <ac:chgData name="KAVIYA E" userId="5d7b351c26c00926" providerId="LiveId" clId="{BEFDB93E-69A9-4C13-8A64-66D104C0B94E}" dt="2024-08-30T07:56:24.833" v="881" actId="14100"/>
          <ac:spMkLst>
            <pc:docMk/>
            <pc:sldMk cId="3088177295" sldId="355"/>
            <ac:spMk id="8" creationId="{D289A6C7-C300-4AAC-DEAE-687BBDA3074C}"/>
          </ac:spMkLst>
        </pc:spChg>
        <pc:spChg chg="mod">
          <ac:chgData name="KAVIYA E" userId="5d7b351c26c00926" providerId="LiveId" clId="{BEFDB93E-69A9-4C13-8A64-66D104C0B94E}" dt="2024-08-30T08:08:41.443" v="885" actId="14100"/>
          <ac:spMkLst>
            <pc:docMk/>
            <pc:sldMk cId="3088177295" sldId="355"/>
            <ac:spMk id="12" creationId="{F6C1C551-67AC-029A-A3FE-5521A1CD6826}"/>
          </ac:spMkLst>
        </pc:spChg>
        <pc:picChg chg="mod">
          <ac:chgData name="KAVIYA E" userId="5d7b351c26c00926" providerId="LiveId" clId="{BEFDB93E-69A9-4C13-8A64-66D104C0B94E}" dt="2024-08-30T08:08:34.991" v="884" actId="1076"/>
          <ac:picMkLst>
            <pc:docMk/>
            <pc:sldMk cId="3088177295" sldId="355"/>
            <ac:picMk id="5" creationId="{82C0F469-9EA6-0942-67ED-8D4851C74BF6}"/>
          </ac:picMkLst>
        </pc:picChg>
        <pc:picChg chg="mod">
          <ac:chgData name="KAVIYA E" userId="5d7b351c26c00926" providerId="LiveId" clId="{BEFDB93E-69A9-4C13-8A64-66D104C0B94E}" dt="2024-08-30T07:56:37.041" v="883" actId="1076"/>
          <ac:picMkLst>
            <pc:docMk/>
            <pc:sldMk cId="3088177295" sldId="355"/>
            <ac:picMk id="14" creationId="{E96736DE-5AE2-4B04-69F4-474224408D30}"/>
          </ac:picMkLst>
        </pc:picChg>
        <pc:cxnChg chg="del">
          <ac:chgData name="KAVIYA E" userId="5d7b351c26c00926" providerId="LiveId" clId="{BEFDB93E-69A9-4C13-8A64-66D104C0B94E}" dt="2024-08-30T07:55:49.222" v="878" actId="478"/>
          <ac:cxnSpMkLst>
            <pc:docMk/>
            <pc:sldMk cId="3088177295" sldId="355"/>
            <ac:cxnSpMk id="13" creationId="{327F1579-738B-D9DF-6A9B-98AB5F50D599}"/>
          </ac:cxnSpMkLst>
        </pc:cxnChg>
      </pc:sldChg>
      <pc:sldChg chg="modSp mod">
        <pc:chgData name="KAVIYA E" userId="5d7b351c26c00926" providerId="LiveId" clId="{BEFDB93E-69A9-4C13-8A64-66D104C0B94E}" dt="2024-08-30T08:21:52.566" v="1016" actId="20577"/>
        <pc:sldMkLst>
          <pc:docMk/>
          <pc:sldMk cId="438040838" sldId="356"/>
        </pc:sldMkLst>
        <pc:spChg chg="mod">
          <ac:chgData name="KAVIYA E" userId="5d7b351c26c00926" providerId="LiveId" clId="{BEFDB93E-69A9-4C13-8A64-66D104C0B94E}" dt="2024-08-30T08:21:52.566" v="1016" actId="20577"/>
          <ac:spMkLst>
            <pc:docMk/>
            <pc:sldMk cId="438040838" sldId="356"/>
            <ac:spMk id="15" creationId="{6EF8E06F-4153-981B-474D-3D483B6F4F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8/31/2024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608" y="1555543"/>
            <a:ext cx="9598957" cy="2180543"/>
          </a:xfrm>
        </p:spPr>
        <p:txBody>
          <a:bodyPr anchor="t"/>
          <a:lstStyle/>
          <a:p>
            <a:pPr algn="l"/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PRESENTED BY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KAVIYA.E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REGISTERED NO 	 : 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B2F5C58E7AD69A0856E48EFFB16B42A4 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NAN MUDHALVAN ID </a:t>
            </a:r>
            <a:r>
              <a:rPr lang="en-IN" sz="1000" b="1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effectLst/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lang="en-IN" sz="2400" b="0" i="0" dirty="0">
                <a:effectLst/>
                <a:latin typeface="Aptos Display" panose="020B0004020202020204" pitchFamily="34" charset="0"/>
              </a:rPr>
              <a:t>asunm110122200215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DEPT			</a:t>
            </a:r>
            <a: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: B.COM (CS)</a:t>
            </a:r>
            <a:br>
              <a:rPr lang="en-US" sz="24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r>
              <a:rPr lang="en-US" sz="2400" b="1" dirty="0">
                <a:latin typeface="Aptos Display" panose="020B0004020202020204" pitchFamily="34" charset="0"/>
              </a:rPr>
              <a:t>COLLEGE</a:t>
            </a:r>
            <a:r>
              <a:rPr lang="en-US" sz="2400" dirty="0">
                <a:latin typeface="Aptos Display" panose="020B0004020202020204" pitchFamily="34" charset="0"/>
              </a:rPr>
              <a:t> 		 : DRBCCC. HINDU COLLEGE</a:t>
            </a:r>
            <a:br>
              <a:rPr lang="en-US" sz="2400" dirty="0">
                <a:latin typeface="Aptos Display" panose="020B0004020202020204" pitchFamily="34" charset="0"/>
              </a:rPr>
            </a:br>
            <a:br>
              <a:rPr lang="en-IN" sz="2400" dirty="0">
                <a:cs typeface="Times New Roman" panose="02020603050405020304" pitchFamily="18" charset="0"/>
              </a:rPr>
            </a:br>
            <a:br>
              <a:rPr lang="en-IN" sz="2400" dirty="0">
                <a:latin typeface="Aptos Display" panose="020B0004020202020204" pitchFamily="34" charset="0"/>
                <a:ea typeface="Yu Gothic UI Light" panose="020B0300000000000000" pitchFamily="34" charset="-128"/>
              </a:rPr>
            </a:br>
            <a:br>
              <a:rPr lang="en-US" sz="2000" dirty="0">
                <a:latin typeface="Aptos Display" panose="020B0004020202020204" pitchFamily="34" charset="0"/>
                <a:ea typeface="Yu Gothic UI Light" panose="020B0300000000000000" pitchFamily="34" charset="-128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078" y="4158355"/>
            <a:ext cx="5321808" cy="82440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PROJECT TITLE : </a:t>
            </a:r>
            <a:r>
              <a:rPr lang="en-US" sz="2400">
                <a:cs typeface="Times New Roman" panose="02020603050405020304" pitchFamily="18" charset="0"/>
              </a:rPr>
              <a:t>EMPLOYEE </a:t>
            </a:r>
            <a:r>
              <a:rPr lang="en-US">
                <a:cs typeface="Times New Roman" panose="02020603050405020304" pitchFamily="18" charset="0"/>
              </a:rPr>
              <a:t>PERFORMANCE</a:t>
            </a:r>
            <a:r>
              <a:rPr lang="en-US" sz="2400">
                <a:cs typeface="Times New Roman" panose="02020603050405020304" pitchFamily="18" charset="0"/>
              </a:rPr>
              <a:t> ANALYSIS USING EXCEL         </a:t>
            </a:r>
            <a:endParaRPr lang="en-IN" sz="240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29078" y="373608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4633" y="1051136"/>
            <a:ext cx="892769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302" y="360152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drape"/>
      </p:transition>
    </mc:Choice>
    <mc:Fallback xmlns="">
      <p:transition spd="slow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DA9E50-8013-5808-99F2-164C18CC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2E28AA-DC51-F61F-7505-FA3AF6E30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rtl="0"/>
            <a:r>
              <a:rPr lang="en-US" dirty="0">
                <a:effectLst/>
              </a:rPr>
              <a:t>• A comprehensive Excel dashboard for employee performance analysis</a:t>
            </a:r>
          </a:p>
          <a:p>
            <a:pPr rtl="0"/>
            <a:r>
              <a:rPr lang="en-US" dirty="0">
                <a:effectLst/>
              </a:rPr>
              <a:t>• Insights into performance trends, patterns, and correlations</a:t>
            </a:r>
          </a:p>
          <a:p>
            <a:pPr rtl="0"/>
            <a:r>
              <a:rPr lang="en-US" dirty="0">
                <a:effectLst/>
              </a:rPr>
              <a:t>• Recommendations for improving employee performance and development</a:t>
            </a:r>
          </a:p>
          <a:p>
            <a:pPr rtl="0"/>
            <a:r>
              <a:rPr lang="en-US" dirty="0">
                <a:effectLst/>
              </a:rPr>
              <a:t>• A user guide for end users to effectively utilize the dashboard</a:t>
            </a:r>
          </a:p>
          <a:p>
            <a:pPr rtl="0"/>
            <a:endParaRPr lang="en-US" dirty="0">
              <a:effectLst/>
            </a:endParaRP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BC9F-1873-7F66-7237-0EC021C54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F41D-26F6-8390-253D-21E1482FC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76120" y="2958331"/>
            <a:ext cx="5763080" cy="2070870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/>
              <a:t>Optimizing employee performance through excel is a continuous process that enquires constant evaluation and adaptation. By leveraging data effectively, organizing an foster high performance culture that drive success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4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58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330" y="510778"/>
            <a:ext cx="9052560" cy="83308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132" y="367055"/>
            <a:ext cx="9546956" cy="112053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219" y="6061841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C8D6B-16B6-6956-641F-978B4D37D028}"/>
              </a:ext>
            </a:extLst>
          </p:cNvPr>
          <p:cNvSpPr txBox="1"/>
          <p:nvPr/>
        </p:nvSpPr>
        <p:spPr>
          <a:xfrm>
            <a:off x="1730477" y="2349910"/>
            <a:ext cx="9065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 This Presentation, We Will Explore Strategies For Optimizing Employee Performance Using Excel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By Leveraging Data Analysis And Visualization Techniques , Organizations Can Enhance Productivity And Achieve their goals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Its also compare the employees rating  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noFill/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gives an description about employees data rating , location , salary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helps the sales managers and marketing team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analysis aims that evaluation and analyzing the employee performance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involves analyzing historical sales data customers demographic and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Employers</a:t>
            </a:r>
          </a:p>
          <a:p>
            <a:pPr>
              <a:buClr>
                <a:schemeClr val="tx1"/>
              </a:buClr>
            </a:pPr>
            <a:r>
              <a:rPr lang="en-US" dirty="0"/>
              <a:t>Employee</a:t>
            </a:r>
          </a:p>
          <a:p>
            <a:pPr>
              <a:buClr>
                <a:schemeClr val="tx1"/>
              </a:buClr>
            </a:pPr>
            <a:r>
              <a:rPr lang="en-US" dirty="0"/>
              <a:t>Accounting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Managing  department </a:t>
            </a:r>
          </a:p>
          <a:p>
            <a:pPr>
              <a:buClr>
                <a:schemeClr val="tx1"/>
              </a:buClr>
            </a:pPr>
            <a:r>
              <a:rPr lang="en-US" dirty="0"/>
              <a:t>Board of directors</a:t>
            </a:r>
          </a:p>
          <a:p>
            <a:pPr>
              <a:buClr>
                <a:schemeClr val="tx1"/>
              </a:buClr>
            </a:pPr>
            <a:r>
              <a:rPr lang="en-US" dirty="0"/>
              <a:t>CEO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and proposition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65" y="2210567"/>
            <a:ext cx="11904459" cy="4647433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037" y="1286160"/>
            <a:ext cx="972078" cy="285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12F92-BC93-90D0-B86A-6D491017AB8D}"/>
              </a:ext>
            </a:extLst>
          </p:cNvPr>
          <p:cNvSpPr txBox="1"/>
          <p:nvPr/>
        </p:nvSpPr>
        <p:spPr>
          <a:xfrm>
            <a:off x="993058" y="2408903"/>
            <a:ext cx="10235381" cy="336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gives the solution by data analysis using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Its helps the targeted audience  to make decision 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I’m proposed this detailed analysis for sales data segmented by region , customers demographic to identify underperforming areas and customers segments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This will guide the development of targeted marketing strategies and sales promotions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E808A2B-93C3-B3BA-1192-8BDD44B8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931E4C-B1A5-9FA6-4342-9EC78A2CE9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- Import and analyze employee performance data</a:t>
            </a:r>
          </a:p>
          <a:p>
            <a:r>
              <a:rPr lang="en-US" dirty="0"/>
              <a:t>Visualize key performance metrics and trends</a:t>
            </a:r>
          </a:p>
          <a:p>
            <a:r>
              <a:rPr lang="en-US" dirty="0"/>
              <a:t>Identify high-performing and underperforming employees</a:t>
            </a:r>
          </a:p>
          <a:p>
            <a:r>
              <a:rPr lang="en-US" dirty="0"/>
              <a:t>Receive recommendations for improvement and development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9CAB0-967E-1AE2-7320-B7C9A09EC0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9D8E-8CB1-EC20-C2E8-921047E25F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DEB2-FC78-DBA3-F944-7949C2894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80227"/>
      </p:ext>
    </p:extLst>
  </p:cSld>
  <p:clrMapOvr>
    <a:masterClrMapping/>
  </p:clrMapOvr>
  <p:transition spd="slow" advClick="0" advTm="3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description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50D2E4-F77C-6532-EA12-584981F85B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The dataset used for analysis including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source  for dataset from  mudhalvan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Size  dataset 231employees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Employees 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Job title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Demographic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6E1A-81BA-EDD1-4DC3-09876D86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E9AD-DCDB-E5EB-387C-0967E82F79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Outline of excel tools and techniques used for my analysis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Pivot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Conditional formatting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C51F2-03A1-B73A-7F59-91E6AEE61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7C39-9BC4-F5E4-4AA4-9C31FACE48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{9EF64250-3DBD-467A-8699-BB4A77E20F60}tf56410444_win32</Template>
  <TotalTime>263</TotalTime>
  <Words>398</Words>
  <Application>Microsoft Office PowerPoint</Application>
  <PresentationFormat>Widescreen</PresentationFormat>
  <Paragraphs>79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 Display</vt:lpstr>
      <vt:lpstr>Arial</vt:lpstr>
      <vt:lpstr>Baskerville Old Face</vt:lpstr>
      <vt:lpstr>Calibri</vt:lpstr>
      <vt:lpstr>Gill Sans Nova Light</vt:lpstr>
      <vt:lpstr>Times New Roman</vt:lpstr>
      <vt:lpstr>Custom</vt:lpstr>
      <vt:lpstr>PRESENTED BY  : KAVIYA.E REGISTERED NO   : B2F5C58E7AD69A0856E48EFFB16B42A4  NAN MUDHALVAN ID   :asunm110122200215 DEPT    : B.COM (CS) COLLEGE    : DRBCCC. HINDU COLLEGE    </vt:lpstr>
      <vt:lpstr>Agenda</vt:lpstr>
      <vt:lpstr>PROBLEM STATEMENT</vt:lpstr>
      <vt:lpstr>Project overview</vt:lpstr>
      <vt:lpstr>End Users</vt:lpstr>
      <vt:lpstr>Our solution and proposition</vt:lpstr>
      <vt:lpstr>PowerPoint Presentation</vt:lpstr>
      <vt:lpstr>Dataset description</vt:lpstr>
      <vt:lpstr>Modeling approach</vt:lpstr>
      <vt:lpstr>Results and discussion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KAVIYA E</dc:creator>
  <cp:lastModifiedBy>KAVIYA E</cp:lastModifiedBy>
  <cp:revision>1</cp:revision>
  <dcterms:created xsi:type="dcterms:W3CDTF">2024-08-28T14:55:12Z</dcterms:created>
  <dcterms:modified xsi:type="dcterms:W3CDTF">2024-08-31T12:55:58Z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